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Hibernate" panose="02000503000000000000" charset="0"/>
      <p:regular r:id="rId11"/>
    </p:embeddedFont>
    <p:embeddedFont>
      <p:font typeface="Alice" panose="020B0604020202020204" charset="0"/>
      <p:regular r:id="rId12"/>
    </p:embeddedFont>
    <p:embeddedFont>
      <p:font typeface="Montserrat" panose="020B0604020202020204" charset="0"/>
      <p:regular r:id="rId13"/>
    </p:embeddedFont>
    <p:embeddedFont>
      <p:font typeface="Agrandir Medium" panose="020B0604020202020204" charset="0"/>
      <p:regular r:id="rId14"/>
    </p:embeddedFont>
    <p:embeddedFont>
      <p:font typeface="Montserrat Medium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ibre Baskerville Bold" panose="020B0604020202020204" charset="0"/>
      <p:regular r:id="rId20"/>
    </p:embeddedFont>
    <p:embeddedFont>
      <p:font typeface="Canva Sans" panose="020B0604020202020204" charset="0"/>
      <p:regular r:id="rId21"/>
    </p:embeddedFont>
    <p:embeddedFont>
      <p:font typeface="Libre Baskerville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Times New Roman MT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480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23.sv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3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35.sv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47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14591" y="-653351"/>
            <a:ext cx="3335222" cy="3026714"/>
          </a:xfrm>
          <a:custGeom>
            <a:avLst/>
            <a:gdLst/>
            <a:ahLst/>
            <a:cxnLst/>
            <a:rect l="l" t="t" r="r" b="b"/>
            <a:pathLst>
              <a:path w="3335222" h="3026714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77434" y="-1093686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48651" y="8858795"/>
            <a:ext cx="2268425" cy="1990543"/>
          </a:xfrm>
          <a:custGeom>
            <a:avLst/>
            <a:gdLst/>
            <a:ahLst/>
            <a:cxnLst/>
            <a:rect l="l" t="t" r="r" b="b"/>
            <a:pathLst>
              <a:path w="2268425" h="1990543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29396">
            <a:off x="16595204" y="61939"/>
            <a:ext cx="3367561" cy="3245487"/>
          </a:xfrm>
          <a:custGeom>
            <a:avLst/>
            <a:gdLst/>
            <a:ahLst/>
            <a:cxnLst/>
            <a:rect l="l" t="t" r="r" b="b"/>
            <a:pathLst>
              <a:path w="3367561" h="3245487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214591" y="3572091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36567" y="4592514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726236">
            <a:off x="13288786" y="-648443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89271" y="-1202197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778935" y="8261739"/>
            <a:ext cx="3287385" cy="3184654"/>
          </a:xfrm>
          <a:custGeom>
            <a:avLst/>
            <a:gdLst/>
            <a:ahLst/>
            <a:cxnLst/>
            <a:rect l="l" t="t" r="r" b="b"/>
            <a:pathLst>
              <a:path w="3287385" h="3184654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8754662">
            <a:off x="5893358" y="-2053103"/>
            <a:ext cx="4176376" cy="3664770"/>
          </a:xfrm>
          <a:custGeom>
            <a:avLst/>
            <a:gdLst/>
            <a:ahLst/>
            <a:cxnLst/>
            <a:rect l="l" t="t" r="r" b="b"/>
            <a:pathLst>
              <a:path w="4176376" h="3664770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81993" y="6385304"/>
            <a:ext cx="1395441" cy="2009143"/>
          </a:xfrm>
          <a:custGeom>
            <a:avLst/>
            <a:gdLst/>
            <a:ahLst/>
            <a:cxnLst/>
            <a:rect l="l" t="t" r="r" b="b"/>
            <a:pathLst>
              <a:path w="1395441" h="2009143">
                <a:moveTo>
                  <a:pt x="0" y="0"/>
                </a:moveTo>
                <a:lnTo>
                  <a:pt x="1395441" y="0"/>
                </a:lnTo>
                <a:lnTo>
                  <a:pt x="1395441" y="2009143"/>
                </a:lnTo>
                <a:lnTo>
                  <a:pt x="0" y="20091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748651" y="1375613"/>
            <a:ext cx="2782798" cy="2844868"/>
          </a:xfrm>
          <a:custGeom>
            <a:avLst/>
            <a:gdLst/>
            <a:ahLst/>
            <a:cxnLst/>
            <a:rect l="l" t="t" r="r" b="b"/>
            <a:pathLst>
              <a:path w="2782798" h="2844868">
                <a:moveTo>
                  <a:pt x="0" y="0"/>
                </a:moveTo>
                <a:lnTo>
                  <a:pt x="2782799" y="0"/>
                </a:lnTo>
                <a:lnTo>
                  <a:pt x="2782799" y="2844868"/>
                </a:lnTo>
                <a:lnTo>
                  <a:pt x="0" y="284486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28179" y="2333087"/>
            <a:ext cx="2194164" cy="2478008"/>
          </a:xfrm>
          <a:custGeom>
            <a:avLst/>
            <a:gdLst/>
            <a:ahLst/>
            <a:cxnLst/>
            <a:rect l="l" t="t" r="r" b="b"/>
            <a:pathLst>
              <a:path w="2194164" h="2478008">
                <a:moveTo>
                  <a:pt x="0" y="0"/>
                </a:moveTo>
                <a:lnTo>
                  <a:pt x="2194164" y="0"/>
                </a:lnTo>
                <a:lnTo>
                  <a:pt x="2194164" y="2478008"/>
                </a:lnTo>
                <a:lnTo>
                  <a:pt x="0" y="24780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322343" y="4045085"/>
            <a:ext cx="9881399" cy="252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6"/>
              </a:lnSpc>
              <a:spcBef>
                <a:spcPct val="0"/>
              </a:spcBef>
            </a:pPr>
            <a:r>
              <a:rPr lang="en-US" sz="15539">
                <a:gradFill>
                  <a:gsLst>
                    <a:gs pos="0">
                      <a:srgbClr val="000000">
                        <a:alpha val="89000"/>
                      </a:srgbClr>
                    </a:gs>
                    <a:gs pos="100000">
                      <a:srgbClr val="3533CD">
                        <a:alpha val="89000"/>
                      </a:srgbClr>
                    </a:gs>
                  </a:gsLst>
                  <a:lin ang="0"/>
                </a:gradFill>
                <a:latin typeface="Hibernate"/>
                <a:ea typeface="Hibernate"/>
                <a:cs typeface="Hibernate"/>
                <a:sym typeface="Hibernate"/>
              </a:rPr>
              <a:t>SELF-INTRODUCTION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38695" y="6880647"/>
            <a:ext cx="9393659" cy="88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3"/>
              </a:lnSpc>
            </a:pPr>
            <a:r>
              <a:rPr lang="en-US" sz="4613" b="1" spc="41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Agrandir Medium"/>
                <a:ea typeface="Agrandir Medium"/>
                <a:cs typeface="Agrandir Medium"/>
                <a:sym typeface="Agrandir Medium"/>
              </a:rPr>
              <a:t>BHADANI DRASHTI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11941" y="3936325"/>
            <a:ext cx="16850353" cy="373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4271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My name is Bhadani Drashti..,</a:t>
            </a:r>
          </a:p>
          <a:p>
            <a:pPr algn="l">
              <a:lnSpc>
                <a:spcPts val="5980"/>
              </a:lnSpc>
            </a:pPr>
            <a:r>
              <a:rPr lang="en-US" sz="4271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I’am from Bhavnagar,currently I stay in Gandhinagar</a:t>
            </a:r>
          </a:p>
          <a:p>
            <a:pPr algn="l">
              <a:lnSpc>
                <a:spcPts val="5980"/>
              </a:lnSpc>
            </a:pPr>
            <a:r>
              <a:rPr lang="en-US" sz="4271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 I completed my Bechlor Degree(BCA) from Shree Swaminarayan</a:t>
            </a:r>
          </a:p>
          <a:p>
            <a:pPr algn="l">
              <a:lnSpc>
                <a:spcPts val="5980"/>
              </a:lnSpc>
            </a:pPr>
            <a:r>
              <a:rPr lang="en-US" sz="4271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College Of Computer Science.</a:t>
            </a:r>
          </a:p>
        </p:txBody>
      </p:sp>
      <p:sp>
        <p:nvSpPr>
          <p:cNvPr id="9" name="Freeform 9"/>
          <p:cNvSpPr/>
          <p:nvPr/>
        </p:nvSpPr>
        <p:spPr>
          <a:xfrm>
            <a:off x="3801992" y="3189533"/>
            <a:ext cx="8754524" cy="244937"/>
          </a:xfrm>
          <a:custGeom>
            <a:avLst/>
            <a:gdLst/>
            <a:ahLst/>
            <a:cxnLst/>
            <a:rect l="l" t="t" r="r" b="b"/>
            <a:pathLst>
              <a:path w="8754524" h="244937">
                <a:moveTo>
                  <a:pt x="0" y="0"/>
                </a:moveTo>
                <a:lnTo>
                  <a:pt x="8754525" y="0"/>
                </a:lnTo>
                <a:lnTo>
                  <a:pt x="8754525" y="244937"/>
                </a:lnTo>
                <a:lnTo>
                  <a:pt x="0" y="244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49916" y="1385718"/>
            <a:ext cx="8654025" cy="228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40"/>
              </a:lnSpc>
              <a:spcBef>
                <a:spcPct val="0"/>
              </a:spcBef>
            </a:pPr>
            <a:r>
              <a:rPr lang="en-US" sz="1400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Hibernate"/>
                <a:ea typeface="Hibernate"/>
                <a:cs typeface="Hibernate"/>
                <a:sym typeface="Hibernate"/>
              </a:rPr>
              <a:t>HELLO EVERYONE..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27349" y="8292256"/>
            <a:ext cx="3020519" cy="2793980"/>
          </a:xfrm>
          <a:custGeom>
            <a:avLst/>
            <a:gdLst/>
            <a:ahLst/>
            <a:cxnLst/>
            <a:rect l="l" t="t" r="r" b="b"/>
            <a:pathLst>
              <a:path w="3020519" h="2793980">
                <a:moveTo>
                  <a:pt x="0" y="0"/>
                </a:moveTo>
                <a:lnTo>
                  <a:pt x="3020519" y="0"/>
                </a:lnTo>
                <a:lnTo>
                  <a:pt x="3020519" y="2793980"/>
                </a:lnTo>
                <a:lnTo>
                  <a:pt x="0" y="2793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86757" y="-2855618"/>
            <a:ext cx="4468392" cy="4367853"/>
          </a:xfrm>
          <a:custGeom>
            <a:avLst/>
            <a:gdLst/>
            <a:ahLst/>
            <a:cxnLst/>
            <a:rect l="l" t="t" r="r" b="b"/>
            <a:pathLst>
              <a:path w="4468392" h="4367853">
                <a:moveTo>
                  <a:pt x="0" y="0"/>
                </a:moveTo>
                <a:lnTo>
                  <a:pt x="4468392" y="0"/>
                </a:lnTo>
                <a:lnTo>
                  <a:pt x="4468392" y="4367853"/>
                </a:lnTo>
                <a:lnTo>
                  <a:pt x="0" y="4367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18487" y="-1606223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6027349" y="-1201274"/>
            <a:ext cx="4270056" cy="3746974"/>
          </a:xfrm>
          <a:custGeom>
            <a:avLst/>
            <a:gdLst/>
            <a:ahLst/>
            <a:cxnLst/>
            <a:rect l="l" t="t" r="r" b="b"/>
            <a:pathLst>
              <a:path w="4270056" h="3746974">
                <a:moveTo>
                  <a:pt x="0" y="0"/>
                </a:moveTo>
                <a:lnTo>
                  <a:pt x="4270055" y="0"/>
                </a:lnTo>
                <a:lnTo>
                  <a:pt x="4270055" y="3746974"/>
                </a:lnTo>
                <a:lnTo>
                  <a:pt x="0" y="3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505582" y="672213"/>
            <a:ext cx="7476610" cy="4214090"/>
          </a:xfrm>
          <a:custGeom>
            <a:avLst/>
            <a:gdLst/>
            <a:ahLst/>
            <a:cxnLst/>
            <a:rect l="l" t="t" r="r" b="b"/>
            <a:pathLst>
              <a:path w="7476610" h="4214090">
                <a:moveTo>
                  <a:pt x="0" y="0"/>
                </a:moveTo>
                <a:lnTo>
                  <a:pt x="7476611" y="0"/>
                </a:lnTo>
                <a:lnTo>
                  <a:pt x="7476611" y="4214090"/>
                </a:lnTo>
                <a:lnTo>
                  <a:pt x="0" y="42140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7964014"/>
            <a:ext cx="3309954" cy="2322986"/>
          </a:xfrm>
          <a:custGeom>
            <a:avLst/>
            <a:gdLst/>
            <a:ahLst/>
            <a:cxnLst/>
            <a:rect l="l" t="t" r="r" b="b"/>
            <a:pathLst>
              <a:path w="3309954" h="2322986">
                <a:moveTo>
                  <a:pt x="0" y="0"/>
                </a:moveTo>
                <a:lnTo>
                  <a:pt x="3309954" y="0"/>
                </a:lnTo>
                <a:lnTo>
                  <a:pt x="3309954" y="2322986"/>
                </a:lnTo>
                <a:lnTo>
                  <a:pt x="0" y="2322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2947112" y="3431236"/>
            <a:ext cx="4422611" cy="4368152"/>
            <a:chOff x="0" y="0"/>
            <a:chExt cx="839935" cy="8295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9935" cy="829592"/>
            </a:xfrm>
            <a:custGeom>
              <a:avLst/>
              <a:gdLst/>
              <a:ahLst/>
              <a:cxnLst/>
              <a:rect l="l" t="t" r="r" b="b"/>
              <a:pathLst>
                <a:path w="839935" h="829592">
                  <a:moveTo>
                    <a:pt x="613394" y="0"/>
                  </a:moveTo>
                  <a:lnTo>
                    <a:pt x="226540" y="0"/>
                  </a:lnTo>
                  <a:cubicBezTo>
                    <a:pt x="183948" y="0"/>
                    <a:pt x="143100" y="16920"/>
                    <a:pt x="112983" y="47037"/>
                  </a:cubicBezTo>
                  <a:lnTo>
                    <a:pt x="47037" y="112983"/>
                  </a:lnTo>
                  <a:cubicBezTo>
                    <a:pt x="16920" y="143100"/>
                    <a:pt x="0" y="183948"/>
                    <a:pt x="0" y="226540"/>
                  </a:cubicBezTo>
                  <a:lnTo>
                    <a:pt x="0" y="603052"/>
                  </a:lnTo>
                  <a:cubicBezTo>
                    <a:pt x="0" y="645644"/>
                    <a:pt x="16920" y="686491"/>
                    <a:pt x="47037" y="716609"/>
                  </a:cubicBezTo>
                  <a:lnTo>
                    <a:pt x="112983" y="782555"/>
                  </a:lnTo>
                  <a:cubicBezTo>
                    <a:pt x="143100" y="812672"/>
                    <a:pt x="183948" y="829592"/>
                    <a:pt x="226540" y="829592"/>
                  </a:cubicBezTo>
                  <a:lnTo>
                    <a:pt x="613394" y="829592"/>
                  </a:lnTo>
                  <a:cubicBezTo>
                    <a:pt x="655987" y="829592"/>
                    <a:pt x="696834" y="812672"/>
                    <a:pt x="726951" y="782555"/>
                  </a:cubicBezTo>
                  <a:lnTo>
                    <a:pt x="792898" y="716609"/>
                  </a:lnTo>
                  <a:cubicBezTo>
                    <a:pt x="823015" y="686491"/>
                    <a:pt x="839935" y="645644"/>
                    <a:pt x="839935" y="603052"/>
                  </a:cubicBezTo>
                  <a:lnTo>
                    <a:pt x="839935" y="226540"/>
                  </a:lnTo>
                  <a:cubicBezTo>
                    <a:pt x="839935" y="183948"/>
                    <a:pt x="823015" y="143100"/>
                    <a:pt x="792898" y="112983"/>
                  </a:cubicBezTo>
                  <a:lnTo>
                    <a:pt x="726951" y="47037"/>
                  </a:lnTo>
                  <a:cubicBezTo>
                    <a:pt x="696834" y="16920"/>
                    <a:pt x="655987" y="0"/>
                    <a:pt x="613394" y="0"/>
                  </a:cubicBezTo>
                  <a:close/>
                </a:path>
              </a:pathLst>
            </a:custGeom>
            <a:solidFill>
              <a:srgbClr val="E7E7E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3500" y="25400"/>
              <a:ext cx="712935" cy="740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695793" y="3557911"/>
            <a:ext cx="2925249" cy="4114800"/>
          </a:xfrm>
          <a:custGeom>
            <a:avLst/>
            <a:gdLst/>
            <a:ahLst/>
            <a:cxnLst/>
            <a:rect l="l" t="t" r="r" b="b"/>
            <a:pathLst>
              <a:path w="2925249" h="4114800">
                <a:moveTo>
                  <a:pt x="0" y="0"/>
                </a:moveTo>
                <a:lnTo>
                  <a:pt x="2925249" y="0"/>
                </a:lnTo>
                <a:lnTo>
                  <a:pt x="2925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653196" y="2338864"/>
            <a:ext cx="7181382" cy="109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5743">
                <a:solidFill>
                  <a:srgbClr val="000000">
                    <a:alpha val="92941"/>
                  </a:srgbClr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PERSONALITY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93391" y="4800578"/>
            <a:ext cx="5623285" cy="391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9109" lvl="1" indent="-479555" algn="ctr">
              <a:lnSpc>
                <a:spcPts val="6219"/>
              </a:lnSpc>
              <a:buFont typeface="Arial"/>
              <a:buChar char="•"/>
            </a:pPr>
            <a:r>
              <a:rPr lang="en-US" sz="4442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Dedicated</a:t>
            </a:r>
          </a:p>
          <a:p>
            <a:pPr marL="959109" lvl="1" indent="-479555" algn="ctr">
              <a:lnSpc>
                <a:spcPts val="6219"/>
              </a:lnSpc>
              <a:buFont typeface="Arial"/>
              <a:buChar char="•"/>
            </a:pPr>
            <a:r>
              <a:rPr lang="en-US" sz="4442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Hardworking</a:t>
            </a:r>
          </a:p>
          <a:p>
            <a:pPr marL="1002288" lvl="1" indent="-501144" algn="ctr">
              <a:lnSpc>
                <a:spcPts val="6499"/>
              </a:lnSpc>
              <a:buFont typeface="Arial"/>
              <a:buChar char="•"/>
            </a:pPr>
            <a:r>
              <a:rPr lang="en-US" sz="4642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Honest</a:t>
            </a:r>
          </a:p>
          <a:p>
            <a:pPr marL="959109" lvl="1" indent="-479555" algn="ctr">
              <a:lnSpc>
                <a:spcPts val="6219"/>
              </a:lnSpc>
              <a:buFont typeface="Arial"/>
              <a:buChar char="•"/>
            </a:pPr>
            <a:r>
              <a:rPr lang="en-US" sz="4442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Helpful</a:t>
            </a:r>
          </a:p>
          <a:p>
            <a:pPr marL="959109" lvl="1" indent="-479555" algn="ctr">
              <a:lnSpc>
                <a:spcPts val="6219"/>
              </a:lnSpc>
              <a:buFont typeface="Arial"/>
              <a:buChar char="•"/>
            </a:pPr>
            <a:r>
              <a:rPr lang="en-US" sz="4442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Disciplined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35322" y="527103"/>
            <a:ext cx="6023978" cy="6023292"/>
            <a:chOff x="0" y="0"/>
            <a:chExt cx="6350013" cy="6349289"/>
          </a:xfrm>
        </p:grpSpPr>
        <p:sp>
          <p:nvSpPr>
            <p:cNvPr id="4" name="Freeform 4"/>
            <p:cNvSpPr/>
            <p:nvPr/>
          </p:nvSpPr>
          <p:spPr>
            <a:xfrm>
              <a:off x="-95250" y="-95136"/>
              <a:ext cx="6540526" cy="6539573"/>
            </a:xfrm>
            <a:custGeom>
              <a:avLst/>
              <a:gdLst/>
              <a:ahLst/>
              <a:cxnLst/>
              <a:rect l="l" t="t" r="r" b="b"/>
              <a:pathLst>
                <a:path w="6540526" h="6539573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16659" r="-1665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822122" y="7968982"/>
            <a:ext cx="3108626" cy="2106094"/>
          </a:xfrm>
          <a:custGeom>
            <a:avLst/>
            <a:gdLst/>
            <a:ahLst/>
            <a:cxnLst/>
            <a:rect l="l" t="t" r="r" b="b"/>
            <a:pathLst>
              <a:path w="3108626" h="2106094">
                <a:moveTo>
                  <a:pt x="0" y="0"/>
                </a:moveTo>
                <a:lnTo>
                  <a:pt x="3108627" y="0"/>
                </a:lnTo>
                <a:lnTo>
                  <a:pt x="3108627" y="2106095"/>
                </a:lnTo>
                <a:lnTo>
                  <a:pt x="0" y="2106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0619" y="895350"/>
            <a:ext cx="5659927" cy="2029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301"/>
              </a:lnSpc>
              <a:spcBef>
                <a:spcPct val="0"/>
              </a:spcBef>
            </a:pPr>
            <a:r>
              <a:rPr lang="en-US" sz="1244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Hibernate"/>
                <a:ea typeface="Hibernate"/>
                <a:cs typeface="Hibernate"/>
                <a:sym typeface="Hibernate"/>
              </a:rPr>
              <a:t>WHAT I LIKE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0160" y="2857869"/>
            <a:ext cx="7703474" cy="493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"/>
                <a:ea typeface="Montserrat"/>
                <a:cs typeface="Montserrat"/>
                <a:sym typeface="Montserrat"/>
              </a:rPr>
              <a:t>I like watching comedy movies.</a:t>
            </a:r>
          </a:p>
          <a:p>
            <a:pPr marL="755644" lvl="1" indent="-377822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"/>
                <a:ea typeface="Montserrat"/>
                <a:cs typeface="Montserrat"/>
                <a:sym typeface="Montserrat"/>
              </a:rPr>
              <a:t>  listening the songs which help me to relax my mind.</a:t>
            </a:r>
          </a:p>
          <a:p>
            <a:pPr marL="755644" lvl="1" indent="-377822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"/>
                <a:ea typeface="Montserrat"/>
                <a:cs typeface="Montserrat"/>
                <a:sym typeface="Montserrat"/>
              </a:rPr>
              <a:t>One of my favourite hobbies is travelling </a:t>
            </a:r>
          </a:p>
          <a:p>
            <a:pPr marL="755644" lvl="1" indent="-377822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"/>
                <a:ea typeface="Montserrat"/>
                <a:cs typeface="Montserrat"/>
                <a:sym typeface="Montserrat"/>
              </a:rPr>
              <a:t>Helping the other people</a:t>
            </a:r>
          </a:p>
          <a:p>
            <a:pPr marL="755644" lvl="1" indent="-377822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"/>
                <a:ea typeface="Montserrat"/>
                <a:cs typeface="Montserrat"/>
                <a:sym typeface="Montserrat"/>
              </a:rPr>
              <a:t>discipline and teamwork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05358" y="5860905"/>
            <a:ext cx="5659927" cy="178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68"/>
              </a:lnSpc>
              <a:spcBef>
                <a:spcPct val="0"/>
              </a:spcBef>
            </a:pPr>
            <a:r>
              <a:rPr lang="en-US" sz="11044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Hibernate"/>
                <a:ea typeface="Hibernate"/>
                <a:cs typeface="Hibernate"/>
                <a:sym typeface="Hibernate"/>
              </a:rPr>
              <a:t>WHAT I HATE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07393" y="7445656"/>
            <a:ext cx="6590366" cy="262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458" lvl="1" indent="-323229" algn="l">
              <a:lnSpc>
                <a:spcPts val="4191"/>
              </a:lnSpc>
              <a:buFont typeface="Arial"/>
              <a:buChar char="•"/>
            </a:pPr>
            <a:r>
              <a:rPr lang="en-US" sz="2994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 Medium"/>
                <a:ea typeface="Montserrat Medium"/>
                <a:cs typeface="Montserrat Medium"/>
                <a:sym typeface="Montserrat Medium"/>
              </a:rPr>
              <a:t>I hate loud noises or shouting because I feel irritated by them.</a:t>
            </a:r>
          </a:p>
          <a:p>
            <a:pPr marL="646458" lvl="1" indent="-323229" algn="l">
              <a:lnSpc>
                <a:spcPts val="4191"/>
              </a:lnSpc>
              <a:buFont typeface="Arial"/>
              <a:buChar char="•"/>
            </a:pPr>
            <a:r>
              <a:rPr lang="en-US" sz="2994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 Medium"/>
                <a:ea typeface="Montserrat Medium"/>
                <a:cs typeface="Montserrat Medium"/>
                <a:sym typeface="Montserrat Medium"/>
              </a:rPr>
              <a:t> rude behavior.</a:t>
            </a:r>
          </a:p>
          <a:p>
            <a:pPr marL="646458" lvl="1" indent="-323229" algn="l">
              <a:lnSpc>
                <a:spcPts val="4191"/>
              </a:lnSpc>
              <a:buFont typeface="Arial"/>
              <a:buChar char="•"/>
            </a:pPr>
            <a:r>
              <a:rPr lang="en-US" sz="2994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 Medium"/>
                <a:ea typeface="Montserrat Medium"/>
                <a:cs typeface="Montserrat Medium"/>
                <a:sym typeface="Montserrat Medium"/>
              </a:rPr>
              <a:t>I hate laziness.</a:t>
            </a:r>
          </a:p>
        </p:txBody>
      </p:sp>
      <p:sp>
        <p:nvSpPr>
          <p:cNvPr id="10" name="Freeform 10"/>
          <p:cNvSpPr/>
          <p:nvPr/>
        </p:nvSpPr>
        <p:spPr>
          <a:xfrm rot="985952">
            <a:off x="-409698" y="8643274"/>
            <a:ext cx="2480634" cy="2414250"/>
          </a:xfrm>
          <a:custGeom>
            <a:avLst/>
            <a:gdLst/>
            <a:ahLst/>
            <a:cxnLst/>
            <a:rect l="l" t="t" r="r" b="b"/>
            <a:pathLst>
              <a:path w="2480634" h="2414250">
                <a:moveTo>
                  <a:pt x="0" y="0"/>
                </a:moveTo>
                <a:lnTo>
                  <a:pt x="2480634" y="0"/>
                </a:lnTo>
                <a:lnTo>
                  <a:pt x="2480634" y="2414250"/>
                </a:lnTo>
                <a:lnTo>
                  <a:pt x="0" y="2414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04" b="-593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35750" y="1940242"/>
            <a:ext cx="5873559" cy="3592102"/>
            <a:chOff x="0" y="0"/>
            <a:chExt cx="1546946" cy="9460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6946" cy="946068"/>
            </a:xfrm>
            <a:custGeom>
              <a:avLst/>
              <a:gdLst/>
              <a:ahLst/>
              <a:cxnLst/>
              <a:rect l="l" t="t" r="r" b="b"/>
              <a:pathLst>
                <a:path w="1546946" h="946068">
                  <a:moveTo>
                    <a:pt x="67223" y="0"/>
                  </a:moveTo>
                  <a:lnTo>
                    <a:pt x="1479723" y="0"/>
                  </a:lnTo>
                  <a:cubicBezTo>
                    <a:pt x="1497551" y="0"/>
                    <a:pt x="1514650" y="7082"/>
                    <a:pt x="1527256" y="19689"/>
                  </a:cubicBezTo>
                  <a:cubicBezTo>
                    <a:pt x="1539863" y="32296"/>
                    <a:pt x="1546946" y="49394"/>
                    <a:pt x="1546946" y="67223"/>
                  </a:cubicBezTo>
                  <a:lnTo>
                    <a:pt x="1546946" y="878845"/>
                  </a:lnTo>
                  <a:cubicBezTo>
                    <a:pt x="1546946" y="896674"/>
                    <a:pt x="1539863" y="913772"/>
                    <a:pt x="1527256" y="926379"/>
                  </a:cubicBezTo>
                  <a:cubicBezTo>
                    <a:pt x="1514650" y="938986"/>
                    <a:pt x="1497551" y="946068"/>
                    <a:pt x="1479723" y="946068"/>
                  </a:cubicBezTo>
                  <a:lnTo>
                    <a:pt x="67223" y="946068"/>
                  </a:lnTo>
                  <a:cubicBezTo>
                    <a:pt x="49394" y="946068"/>
                    <a:pt x="32296" y="938986"/>
                    <a:pt x="19689" y="926379"/>
                  </a:cubicBezTo>
                  <a:cubicBezTo>
                    <a:pt x="7082" y="913772"/>
                    <a:pt x="0" y="896674"/>
                    <a:pt x="0" y="878845"/>
                  </a:cubicBezTo>
                  <a:lnTo>
                    <a:pt x="0" y="67223"/>
                  </a:lnTo>
                  <a:cubicBezTo>
                    <a:pt x="0" y="49394"/>
                    <a:pt x="7082" y="32296"/>
                    <a:pt x="19689" y="19689"/>
                  </a:cubicBezTo>
                  <a:cubicBezTo>
                    <a:pt x="32296" y="7082"/>
                    <a:pt x="49394" y="0"/>
                    <a:pt x="67223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46946" cy="984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54342" y="1912028"/>
            <a:ext cx="5647414" cy="3648531"/>
            <a:chOff x="0" y="0"/>
            <a:chExt cx="1487385" cy="960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87385" cy="960930"/>
            </a:xfrm>
            <a:custGeom>
              <a:avLst/>
              <a:gdLst/>
              <a:ahLst/>
              <a:cxnLst/>
              <a:rect l="l" t="t" r="r" b="b"/>
              <a:pathLst>
                <a:path w="1487385" h="960930">
                  <a:moveTo>
                    <a:pt x="69915" y="0"/>
                  </a:moveTo>
                  <a:lnTo>
                    <a:pt x="1417470" y="0"/>
                  </a:lnTo>
                  <a:cubicBezTo>
                    <a:pt x="1456083" y="0"/>
                    <a:pt x="1487385" y="31302"/>
                    <a:pt x="1487385" y="69915"/>
                  </a:cubicBezTo>
                  <a:lnTo>
                    <a:pt x="1487385" y="891015"/>
                  </a:lnTo>
                  <a:cubicBezTo>
                    <a:pt x="1487385" y="929628"/>
                    <a:pt x="1456083" y="960930"/>
                    <a:pt x="1417470" y="960930"/>
                  </a:cubicBezTo>
                  <a:lnTo>
                    <a:pt x="69915" y="960930"/>
                  </a:lnTo>
                  <a:cubicBezTo>
                    <a:pt x="31302" y="960930"/>
                    <a:pt x="0" y="929628"/>
                    <a:pt x="0" y="891015"/>
                  </a:cubicBezTo>
                  <a:lnTo>
                    <a:pt x="0" y="69915"/>
                  </a:lnTo>
                  <a:cubicBezTo>
                    <a:pt x="0" y="31302"/>
                    <a:pt x="31302" y="0"/>
                    <a:pt x="69915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87385" cy="999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35656" y="-16192"/>
            <a:ext cx="14774235" cy="195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720"/>
              </a:lnSpc>
              <a:spcBef>
                <a:spcPct val="0"/>
              </a:spcBef>
            </a:pPr>
            <a:r>
              <a:rPr lang="en-US" sz="12000">
                <a:solidFill>
                  <a:srgbClr val="E9D6C7">
                    <a:alpha val="81961"/>
                  </a:srgbClr>
                </a:solidFill>
                <a:latin typeface="Alice"/>
                <a:ea typeface="Alice"/>
                <a:cs typeface="Alice"/>
                <a:sym typeface="Alice"/>
              </a:rPr>
              <a:t>SWOT ANALYSIS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335750" y="6270049"/>
            <a:ext cx="5696578" cy="3253364"/>
            <a:chOff x="0" y="0"/>
            <a:chExt cx="1500333" cy="8568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0333" cy="856853"/>
            </a:xfrm>
            <a:custGeom>
              <a:avLst/>
              <a:gdLst/>
              <a:ahLst/>
              <a:cxnLst/>
              <a:rect l="l" t="t" r="r" b="b"/>
              <a:pathLst>
                <a:path w="1500333" h="856853">
                  <a:moveTo>
                    <a:pt x="69311" y="0"/>
                  </a:moveTo>
                  <a:lnTo>
                    <a:pt x="1431022" y="0"/>
                  </a:lnTo>
                  <a:cubicBezTo>
                    <a:pt x="1449404" y="0"/>
                    <a:pt x="1467034" y="7302"/>
                    <a:pt x="1480032" y="20301"/>
                  </a:cubicBezTo>
                  <a:cubicBezTo>
                    <a:pt x="1493031" y="33299"/>
                    <a:pt x="1500333" y="50929"/>
                    <a:pt x="1500333" y="69311"/>
                  </a:cubicBezTo>
                  <a:lnTo>
                    <a:pt x="1500333" y="787542"/>
                  </a:lnTo>
                  <a:cubicBezTo>
                    <a:pt x="1500333" y="805924"/>
                    <a:pt x="1493031" y="823554"/>
                    <a:pt x="1480032" y="836552"/>
                  </a:cubicBezTo>
                  <a:cubicBezTo>
                    <a:pt x="1467034" y="849551"/>
                    <a:pt x="1449404" y="856853"/>
                    <a:pt x="1431022" y="856853"/>
                  </a:cubicBezTo>
                  <a:lnTo>
                    <a:pt x="69311" y="856853"/>
                  </a:lnTo>
                  <a:cubicBezTo>
                    <a:pt x="50929" y="856853"/>
                    <a:pt x="33299" y="849551"/>
                    <a:pt x="20301" y="836552"/>
                  </a:cubicBezTo>
                  <a:cubicBezTo>
                    <a:pt x="7302" y="823554"/>
                    <a:pt x="0" y="805924"/>
                    <a:pt x="0" y="787542"/>
                  </a:cubicBezTo>
                  <a:lnTo>
                    <a:pt x="0" y="69311"/>
                  </a:lnTo>
                  <a:cubicBezTo>
                    <a:pt x="0" y="50929"/>
                    <a:pt x="7302" y="33299"/>
                    <a:pt x="20301" y="20301"/>
                  </a:cubicBezTo>
                  <a:cubicBezTo>
                    <a:pt x="33299" y="7302"/>
                    <a:pt x="50929" y="0"/>
                    <a:pt x="69311" y="0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00333" cy="894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054342" y="6198822"/>
            <a:ext cx="5747678" cy="3395818"/>
            <a:chOff x="0" y="0"/>
            <a:chExt cx="1513792" cy="8943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13792" cy="894372"/>
            </a:xfrm>
            <a:custGeom>
              <a:avLst/>
              <a:gdLst/>
              <a:ahLst/>
              <a:cxnLst/>
              <a:rect l="l" t="t" r="r" b="b"/>
              <a:pathLst>
                <a:path w="1513792" h="894372">
                  <a:moveTo>
                    <a:pt x="68695" y="0"/>
                  </a:moveTo>
                  <a:lnTo>
                    <a:pt x="1445097" y="0"/>
                  </a:lnTo>
                  <a:cubicBezTo>
                    <a:pt x="1483036" y="0"/>
                    <a:pt x="1513792" y="30756"/>
                    <a:pt x="1513792" y="68695"/>
                  </a:cubicBezTo>
                  <a:lnTo>
                    <a:pt x="1513792" y="825677"/>
                  </a:lnTo>
                  <a:cubicBezTo>
                    <a:pt x="1513792" y="863616"/>
                    <a:pt x="1483036" y="894372"/>
                    <a:pt x="1445097" y="894372"/>
                  </a:cubicBezTo>
                  <a:lnTo>
                    <a:pt x="68695" y="894372"/>
                  </a:lnTo>
                  <a:cubicBezTo>
                    <a:pt x="30756" y="894372"/>
                    <a:pt x="0" y="863616"/>
                    <a:pt x="0" y="825677"/>
                  </a:cubicBezTo>
                  <a:lnTo>
                    <a:pt x="0" y="68695"/>
                  </a:lnTo>
                  <a:cubicBezTo>
                    <a:pt x="0" y="30756"/>
                    <a:pt x="30756" y="0"/>
                    <a:pt x="68695" y="0"/>
                  </a:cubicBezTo>
                  <a:close/>
                </a:path>
              </a:pathLst>
            </a:custGeom>
            <a:solidFill>
              <a:srgbClr val="5170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13792" cy="932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13933" y="3272827"/>
            <a:ext cx="5155208" cy="515520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9675416" y="4082967"/>
            <a:ext cx="32241" cy="353492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flipH="1">
            <a:off x="7950256" y="5812331"/>
            <a:ext cx="35148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8330368" y="4290972"/>
            <a:ext cx="906899" cy="149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1"/>
              </a:lnSpc>
            </a:pPr>
            <a:r>
              <a:rPr lang="en-US" sz="8722" b="1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13547" y="5557865"/>
            <a:ext cx="1038045" cy="169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37"/>
              </a:lnSpc>
            </a:pPr>
            <a:r>
              <a:rPr lang="en-US" sz="9883" b="1">
                <a:solidFill>
                  <a:srgbClr val="E2A9F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30840" y="4339244"/>
            <a:ext cx="1118728" cy="144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27"/>
              </a:lnSpc>
            </a:pPr>
            <a:r>
              <a:rPr lang="en-US" sz="8448" b="1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0840" y="5669456"/>
            <a:ext cx="1018464" cy="167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3"/>
              </a:lnSpc>
            </a:pPr>
            <a:r>
              <a:rPr lang="en-US" sz="9795" b="1">
                <a:solidFill>
                  <a:srgbClr val="5170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10180" y="2112546"/>
            <a:ext cx="5873559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Strength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75416" y="1864042"/>
            <a:ext cx="6073428" cy="67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6"/>
              </a:lnSpc>
              <a:spcBef>
                <a:spcPct val="0"/>
              </a:spcBef>
            </a:pPr>
            <a:r>
              <a:rPr lang="en-US" sz="39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Weakness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5599" y="6261748"/>
            <a:ext cx="5873559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Opportunity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36331" y="6422943"/>
            <a:ext cx="5873559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Threats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42914" y="2912088"/>
            <a:ext cx="5496903" cy="159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236" lvl="1" indent="-330118" algn="ctr">
              <a:lnSpc>
                <a:spcPts val="4281"/>
              </a:lnSpc>
              <a:buFont typeface="Arial"/>
              <a:buChar char="•"/>
            </a:pPr>
            <a:r>
              <a:rPr lang="en-US" sz="305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Hard working person</a:t>
            </a:r>
          </a:p>
          <a:p>
            <a:pPr marL="660236" lvl="1" indent="-330118" algn="ctr">
              <a:lnSpc>
                <a:spcPts val="4281"/>
              </a:lnSpc>
              <a:buFont typeface="Arial"/>
              <a:buChar char="•"/>
            </a:pPr>
            <a:r>
              <a:rPr lang="en-US" sz="305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Responsible &amp; Honest</a:t>
            </a:r>
          </a:p>
          <a:p>
            <a:pPr marL="660236" lvl="1" indent="-330118" algn="ctr">
              <a:lnSpc>
                <a:spcPts val="4281"/>
              </a:lnSpc>
              <a:buFont typeface="Arial"/>
              <a:buChar char="•"/>
            </a:pPr>
            <a:r>
              <a:rPr lang="en-US" sz="305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 on task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63740" y="7279491"/>
            <a:ext cx="5438281" cy="179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848" lvl="1" indent="-370424" algn="ctr">
              <a:lnSpc>
                <a:spcPts val="4804"/>
              </a:lnSpc>
              <a:buFont typeface="Arial"/>
              <a:buChar char="•"/>
            </a:pPr>
            <a:r>
              <a:rPr lang="en-US" sz="343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competition</a:t>
            </a:r>
          </a:p>
          <a:p>
            <a:pPr marL="740848" lvl="1" indent="-370424" algn="ctr">
              <a:lnSpc>
                <a:spcPts val="4804"/>
              </a:lnSpc>
              <a:buFont typeface="Arial"/>
              <a:buChar char="•"/>
            </a:pPr>
            <a:r>
              <a:rPr lang="en-US" sz="343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Rapid technological changes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42914" y="7018885"/>
            <a:ext cx="4499423" cy="2751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039" lvl="1" indent="-341020" algn="ctr">
              <a:lnSpc>
                <a:spcPts val="4422"/>
              </a:lnSpc>
              <a:buFont typeface="Arial"/>
              <a:buChar char="•"/>
            </a:pPr>
            <a:r>
              <a:rPr lang="en-US" sz="315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Supporting  </a:t>
            </a:r>
          </a:p>
          <a:p>
            <a:pPr algn="ctr">
              <a:lnSpc>
                <a:spcPts val="4422"/>
              </a:lnSpc>
            </a:pPr>
            <a:r>
              <a:rPr lang="en-US" sz="315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 Family</a:t>
            </a:r>
          </a:p>
          <a:p>
            <a:pPr marL="682039" lvl="1" indent="-341020" algn="ctr">
              <a:lnSpc>
                <a:spcPts val="4422"/>
              </a:lnSpc>
              <a:buFont typeface="Arial"/>
              <a:buChar char="•"/>
            </a:pPr>
            <a:r>
              <a:rPr lang="en-US" sz="315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Eager to learn and grow</a:t>
            </a:r>
          </a:p>
          <a:p>
            <a:pPr algn="ctr">
              <a:lnSpc>
                <a:spcPts val="4422"/>
              </a:lnSpc>
            </a:pPr>
            <a:endParaRPr lang="en-US" sz="315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055712" y="2440381"/>
            <a:ext cx="3804136" cy="3758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1174" lvl="1" indent="-385587" algn="ctr">
              <a:lnSpc>
                <a:spcPts val="5000"/>
              </a:lnSpc>
              <a:buFont typeface="Arial"/>
              <a:buChar char="•"/>
            </a:pPr>
            <a:r>
              <a:rPr lang="en-US" sz="357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Feel nervous</a:t>
            </a:r>
          </a:p>
          <a:p>
            <a:pPr marL="771174" lvl="1" indent="-385587" algn="ctr">
              <a:lnSpc>
                <a:spcPts val="5000"/>
              </a:lnSpc>
              <a:buFont typeface="Arial"/>
              <a:buChar char="•"/>
            </a:pPr>
            <a:r>
              <a:rPr lang="en-US" sz="357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Overthinking</a:t>
            </a:r>
          </a:p>
          <a:p>
            <a:pPr marL="771174" lvl="1" indent="-385587" algn="ctr">
              <a:lnSpc>
                <a:spcPts val="5000"/>
              </a:lnSpc>
              <a:buFont typeface="Arial"/>
              <a:buChar char="•"/>
            </a:pPr>
            <a:r>
              <a:rPr lang="en-US" sz="357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Impatience</a:t>
            </a:r>
          </a:p>
          <a:p>
            <a:pPr marL="771174" lvl="1" indent="-385587" algn="ctr">
              <a:lnSpc>
                <a:spcPts val="5000"/>
              </a:lnSpc>
              <a:buFont typeface="Arial"/>
              <a:buChar char="•"/>
            </a:pPr>
            <a:r>
              <a:rPr lang="en-US" sz="357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Laking confidence</a:t>
            </a:r>
          </a:p>
          <a:p>
            <a:pPr algn="ctr">
              <a:lnSpc>
                <a:spcPts val="5000"/>
              </a:lnSpc>
            </a:pPr>
            <a:endParaRPr lang="en-US" sz="3571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63194" y="1495863"/>
            <a:ext cx="7296106" cy="7295274"/>
            <a:chOff x="0" y="0"/>
            <a:chExt cx="6350013" cy="6349289"/>
          </a:xfrm>
        </p:grpSpPr>
        <p:sp>
          <p:nvSpPr>
            <p:cNvPr id="4" name="Freeform 4"/>
            <p:cNvSpPr/>
            <p:nvPr/>
          </p:nvSpPr>
          <p:spPr>
            <a:xfrm>
              <a:off x="-95250" y="-95136"/>
              <a:ext cx="6540526" cy="6539573"/>
            </a:xfrm>
            <a:custGeom>
              <a:avLst/>
              <a:gdLst/>
              <a:ahLst/>
              <a:cxnLst/>
              <a:rect l="l" t="t" r="r" b="b"/>
              <a:pathLst>
                <a:path w="6540526" h="6539573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3185" r="-318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0" y="7089309"/>
            <a:ext cx="2425459" cy="3197691"/>
          </a:xfrm>
          <a:custGeom>
            <a:avLst/>
            <a:gdLst/>
            <a:ahLst/>
            <a:cxnLst/>
            <a:rect l="l" t="t" r="r" b="b"/>
            <a:pathLst>
              <a:path w="2425459" h="3197691">
                <a:moveTo>
                  <a:pt x="0" y="0"/>
                </a:moveTo>
                <a:lnTo>
                  <a:pt x="2425459" y="0"/>
                </a:lnTo>
                <a:lnTo>
                  <a:pt x="2425459" y="3197691"/>
                </a:lnTo>
                <a:lnTo>
                  <a:pt x="0" y="3197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20288" y="699900"/>
            <a:ext cx="7345741" cy="228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40"/>
              </a:lnSpc>
              <a:spcBef>
                <a:spcPct val="0"/>
              </a:spcBef>
            </a:pPr>
            <a:r>
              <a:rPr lang="en-US" sz="14000">
                <a:solidFill>
                  <a:srgbClr val="B08F40"/>
                </a:solidFill>
                <a:latin typeface="Hibernate"/>
                <a:ea typeface="Hibernate"/>
                <a:cs typeface="Hibernate"/>
                <a:sym typeface="Hibernate"/>
              </a:rPr>
              <a:t>MY PURPOSE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2765" y="2753785"/>
            <a:ext cx="10319865" cy="4335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9897" lvl="1" indent="-379949" algn="l">
              <a:lnSpc>
                <a:spcPts val="4927"/>
              </a:lnSpc>
              <a:buFont typeface="Arial"/>
              <a:buChar char="•"/>
            </a:pPr>
            <a:r>
              <a:rPr lang="en-US" sz="3519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 Medium"/>
                <a:ea typeface="Montserrat Medium"/>
                <a:cs typeface="Montserrat Medium"/>
                <a:sym typeface="Montserrat Medium"/>
              </a:rPr>
              <a:t>g</a:t>
            </a:r>
            <a:r>
              <a:rPr lang="en-US" sz="3519" b="1" u="none" strike="noStrike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 Medium"/>
                <a:ea typeface="Montserrat Medium"/>
                <a:cs typeface="Montserrat Medium"/>
                <a:sym typeface="Montserrat Medium"/>
              </a:rPr>
              <a:t>ain knowledge, develop skills, and build a strong character.</a:t>
            </a:r>
          </a:p>
          <a:p>
            <a:pPr marL="759897" lvl="1" indent="-379949" algn="l">
              <a:lnSpc>
                <a:spcPts val="4927"/>
              </a:lnSpc>
              <a:buFont typeface="Arial"/>
              <a:buChar char="•"/>
            </a:pPr>
            <a:r>
              <a:rPr lang="en-US" sz="3519" b="1" u="none" strike="noStrike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 Medium"/>
                <a:ea typeface="Montserrat Medium"/>
                <a:cs typeface="Montserrat Medium"/>
                <a:sym typeface="Montserrat Medium"/>
              </a:rPr>
              <a:t>become responsible, disciplined, and helpful</a:t>
            </a:r>
          </a:p>
          <a:p>
            <a:pPr marL="759897" lvl="1" indent="-379949" algn="l">
              <a:lnSpc>
                <a:spcPts val="4927"/>
              </a:lnSpc>
              <a:buFont typeface="Arial"/>
              <a:buChar char="•"/>
            </a:pPr>
            <a:r>
              <a:rPr lang="en-US" sz="3519" b="1" u="none" strike="noStrike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 Medium"/>
                <a:ea typeface="Montserrat Medium"/>
                <a:cs typeface="Montserrat Medium"/>
                <a:sym typeface="Montserrat Medium"/>
              </a:rPr>
              <a:t>Learn and grow continuously.</a:t>
            </a:r>
          </a:p>
          <a:p>
            <a:pPr marL="759897" lvl="1" indent="-379949" algn="l">
              <a:lnSpc>
                <a:spcPts val="4927"/>
              </a:lnSpc>
              <a:buFont typeface="Arial"/>
              <a:buChar char="•"/>
            </a:pPr>
            <a:r>
              <a:rPr lang="en-US" sz="3519" b="1" u="none" strike="noStrike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ontserrat Medium"/>
                <a:ea typeface="Montserrat Medium"/>
                <a:cs typeface="Montserrat Medium"/>
                <a:sym typeface="Montserrat Medium"/>
              </a:rPr>
              <a:t>To achieve excellence in my work and responsibilities.</a:t>
            </a:r>
          </a:p>
        </p:txBody>
      </p:sp>
      <p:sp>
        <p:nvSpPr>
          <p:cNvPr id="8" name="Freeform 8"/>
          <p:cNvSpPr/>
          <p:nvPr/>
        </p:nvSpPr>
        <p:spPr>
          <a:xfrm rot="-1609314">
            <a:off x="14916486" y="8743632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98725" y="3606193"/>
            <a:ext cx="13452782" cy="396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2357" lvl="1" indent="-491178" algn="ctr">
              <a:lnSpc>
                <a:spcPts val="2866"/>
              </a:lnSpc>
              <a:buFont typeface="Arial"/>
              <a:buChar char="•"/>
            </a:pPr>
            <a:r>
              <a:rPr lang="en-US" sz="455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 goal is get a job according to my ability</a:t>
            </a:r>
          </a:p>
          <a:p>
            <a:pPr algn="ctr">
              <a:lnSpc>
                <a:spcPts val="3484"/>
              </a:lnSpc>
            </a:pPr>
            <a:endParaRPr lang="en-US" sz="455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1003946" lvl="1" indent="-501973" algn="ctr">
              <a:lnSpc>
                <a:spcPts val="7254"/>
              </a:lnSpc>
              <a:buFont typeface="Arial"/>
              <a:buChar char="•"/>
            </a:pPr>
            <a:r>
              <a:rPr lang="en-US" sz="465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 also want to learning new technologies to build a strong foundation of my carrer</a:t>
            </a:r>
          </a:p>
          <a:p>
            <a:pPr marL="982357" lvl="1" indent="-491178" algn="ctr">
              <a:lnSpc>
                <a:spcPts val="5687"/>
              </a:lnSpc>
              <a:buFont typeface="Arial"/>
              <a:buChar char="•"/>
            </a:pPr>
            <a:r>
              <a:rPr lang="en-US" sz="455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achieve good grades and complete my education successfully with distinction.  </a:t>
            </a:r>
          </a:p>
        </p:txBody>
      </p:sp>
      <p:sp>
        <p:nvSpPr>
          <p:cNvPr id="4" name="Freeform 4"/>
          <p:cNvSpPr/>
          <p:nvPr/>
        </p:nvSpPr>
        <p:spPr>
          <a:xfrm>
            <a:off x="162808" y="5462490"/>
            <a:ext cx="3640400" cy="4667180"/>
          </a:xfrm>
          <a:custGeom>
            <a:avLst/>
            <a:gdLst/>
            <a:ahLst/>
            <a:cxnLst/>
            <a:rect l="l" t="t" r="r" b="b"/>
            <a:pathLst>
              <a:path w="3640400" h="4667180">
                <a:moveTo>
                  <a:pt x="0" y="0"/>
                </a:moveTo>
                <a:lnTo>
                  <a:pt x="3640400" y="0"/>
                </a:lnTo>
                <a:lnTo>
                  <a:pt x="3640400" y="4667179"/>
                </a:lnTo>
                <a:lnTo>
                  <a:pt x="0" y="46671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808" y="48967"/>
            <a:ext cx="3786983" cy="3139753"/>
          </a:xfrm>
          <a:custGeom>
            <a:avLst/>
            <a:gdLst/>
            <a:ahLst/>
            <a:cxnLst/>
            <a:rect l="l" t="t" r="r" b="b"/>
            <a:pathLst>
              <a:path w="3786983" h="3139753">
                <a:moveTo>
                  <a:pt x="0" y="0"/>
                </a:moveTo>
                <a:lnTo>
                  <a:pt x="3786983" y="0"/>
                </a:lnTo>
                <a:lnTo>
                  <a:pt x="3786983" y="3139753"/>
                </a:lnTo>
                <a:lnTo>
                  <a:pt x="0" y="3139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74459" y="-52289"/>
            <a:ext cx="3132603" cy="33422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36892" y="1403378"/>
            <a:ext cx="9929412" cy="195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980"/>
              </a:lnSpc>
            </a:pPr>
            <a:r>
              <a:rPr lang="en-US" sz="14000">
                <a:solidFill>
                  <a:srgbClr val="000000"/>
                </a:solidFill>
                <a:latin typeface="Hibernate"/>
                <a:ea typeface="Hibernate"/>
                <a:cs typeface="Hibernate"/>
                <a:sym typeface="Hibernate"/>
              </a:rPr>
              <a:t>MY GOALS</a:t>
            </a:r>
          </a:p>
        </p:txBody>
      </p:sp>
      <p:sp>
        <p:nvSpPr>
          <p:cNvPr id="8" name="Freeform 8"/>
          <p:cNvSpPr/>
          <p:nvPr/>
        </p:nvSpPr>
        <p:spPr>
          <a:xfrm>
            <a:off x="5331027" y="2885100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13064">
            <a:off x="15538286" y="8443946"/>
            <a:ext cx="3287385" cy="3184654"/>
          </a:xfrm>
          <a:custGeom>
            <a:avLst/>
            <a:gdLst/>
            <a:ahLst/>
            <a:cxnLst/>
            <a:rect l="l" t="t" r="r" b="b"/>
            <a:pathLst>
              <a:path w="3287385" h="3184654">
                <a:moveTo>
                  <a:pt x="0" y="0"/>
                </a:moveTo>
                <a:lnTo>
                  <a:pt x="3287385" y="0"/>
                </a:lnTo>
                <a:lnTo>
                  <a:pt x="3287385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03578" y="2015368"/>
            <a:ext cx="10463926" cy="1014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2"/>
              </a:lnSpc>
              <a:spcBef>
                <a:spcPct val="0"/>
              </a:spcBef>
            </a:pPr>
            <a:r>
              <a:rPr lang="en-US" sz="6949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C89116">
                        <a:alpha val="100000"/>
                      </a:srgbClr>
                    </a:gs>
                  </a:gsLst>
                  <a:lin ang="0"/>
                </a:gra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 Belive in..</a:t>
            </a:r>
          </a:p>
        </p:txBody>
      </p:sp>
      <p:sp>
        <p:nvSpPr>
          <p:cNvPr id="4" name="Freeform 4"/>
          <p:cNvSpPr/>
          <p:nvPr/>
        </p:nvSpPr>
        <p:spPr>
          <a:xfrm>
            <a:off x="-1381179" y="-618983"/>
            <a:ext cx="3631257" cy="3295366"/>
          </a:xfrm>
          <a:custGeom>
            <a:avLst/>
            <a:gdLst/>
            <a:ahLst/>
            <a:cxnLst/>
            <a:rect l="l" t="t" r="r" b="b"/>
            <a:pathLst>
              <a:path w="3631257" h="3295366">
                <a:moveTo>
                  <a:pt x="0" y="0"/>
                </a:moveTo>
                <a:lnTo>
                  <a:pt x="3631257" y="0"/>
                </a:lnTo>
                <a:lnTo>
                  <a:pt x="3631257" y="3295366"/>
                </a:lnTo>
                <a:lnTo>
                  <a:pt x="0" y="329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77434" y="-1093686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523674">
            <a:off x="-768549" y="8375750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9" y="0"/>
                </a:lnTo>
                <a:lnTo>
                  <a:pt x="3966279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29396">
            <a:off x="16595204" y="61939"/>
            <a:ext cx="3367561" cy="3245487"/>
          </a:xfrm>
          <a:custGeom>
            <a:avLst/>
            <a:gdLst/>
            <a:ahLst/>
            <a:cxnLst/>
            <a:rect l="l" t="t" r="r" b="b"/>
            <a:pathLst>
              <a:path w="3367561" h="3245487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381179" y="4022716"/>
            <a:ext cx="2762357" cy="4565879"/>
          </a:xfrm>
          <a:custGeom>
            <a:avLst/>
            <a:gdLst/>
            <a:ahLst/>
            <a:cxnLst/>
            <a:rect l="l" t="t" r="r" b="b"/>
            <a:pathLst>
              <a:path w="2762357" h="4565879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36567" y="4592514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726236">
            <a:off x="13288786" y="-648443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55626" y="718674"/>
            <a:ext cx="1416858" cy="2862339"/>
          </a:xfrm>
          <a:custGeom>
            <a:avLst/>
            <a:gdLst/>
            <a:ahLst/>
            <a:cxnLst/>
            <a:rect l="l" t="t" r="r" b="b"/>
            <a:pathLst>
              <a:path w="1416858" h="2862339">
                <a:moveTo>
                  <a:pt x="0" y="0"/>
                </a:moveTo>
                <a:lnTo>
                  <a:pt x="1416858" y="0"/>
                </a:lnTo>
                <a:lnTo>
                  <a:pt x="1416858" y="2862340"/>
                </a:lnTo>
                <a:lnTo>
                  <a:pt x="0" y="2862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11336" y="7071650"/>
            <a:ext cx="5393584" cy="3033891"/>
          </a:xfrm>
          <a:custGeom>
            <a:avLst/>
            <a:gdLst/>
            <a:ahLst/>
            <a:cxnLst/>
            <a:rect l="l" t="t" r="r" b="b"/>
            <a:pathLst>
              <a:path w="5393584" h="3033891">
                <a:moveTo>
                  <a:pt x="0" y="0"/>
                </a:moveTo>
                <a:lnTo>
                  <a:pt x="5393584" y="0"/>
                </a:lnTo>
                <a:lnTo>
                  <a:pt x="5393584" y="3033891"/>
                </a:lnTo>
                <a:lnTo>
                  <a:pt x="0" y="303389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134" r="-6715" b="-1684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139238" y="4810442"/>
            <a:ext cx="9525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739578" y="3825305"/>
            <a:ext cx="12627623" cy="4180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7"/>
              </a:lnSpc>
            </a:pPr>
            <a:r>
              <a:rPr lang="en-US" sz="4741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“Confidence and hard work is the medicine</a:t>
            </a:r>
          </a:p>
          <a:p>
            <a:pPr algn="ctr">
              <a:lnSpc>
                <a:spcPts val="6637"/>
              </a:lnSpc>
            </a:pPr>
            <a:r>
              <a:rPr lang="en-US" sz="4741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to kill the disease called failure,it will make</a:t>
            </a:r>
          </a:p>
          <a:p>
            <a:pPr algn="ctr">
              <a:lnSpc>
                <a:spcPts val="6637"/>
              </a:lnSpc>
            </a:pPr>
            <a:r>
              <a:rPr lang="en-US" sz="4741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Canva Sans Bold"/>
                <a:ea typeface="Canva Sans Bold"/>
                <a:cs typeface="Canva Sans Bold"/>
                <a:sym typeface="Canva Sans Bold"/>
              </a:rPr>
              <a:t>you a successful person.”</a:t>
            </a:r>
          </a:p>
          <a:p>
            <a:pPr algn="ctr">
              <a:lnSpc>
                <a:spcPts val="6637"/>
              </a:lnSpc>
            </a:pPr>
            <a:endParaRPr lang="en-US" sz="4741" b="1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637"/>
              </a:lnSpc>
            </a:pPr>
            <a:endParaRPr lang="en-US" sz="4741" b="1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4371874" y="3030346"/>
            <a:ext cx="7315200" cy="332509"/>
          </a:xfrm>
          <a:custGeom>
            <a:avLst/>
            <a:gdLst/>
            <a:ahLst/>
            <a:cxnLst/>
            <a:rect l="l" t="t" r="r" b="b"/>
            <a:pathLst>
              <a:path w="7315200" h="332509">
                <a:moveTo>
                  <a:pt x="0" y="0"/>
                </a:moveTo>
                <a:lnTo>
                  <a:pt x="7315200" y="0"/>
                </a:lnTo>
                <a:lnTo>
                  <a:pt x="7315200" y="332509"/>
                </a:lnTo>
                <a:lnTo>
                  <a:pt x="0" y="3325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014201" y="6852345"/>
            <a:ext cx="5766052" cy="180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2"/>
              </a:lnSpc>
            </a:pPr>
            <a:r>
              <a:rPr lang="en-US" sz="3444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Believe in the euation of</a:t>
            </a:r>
          </a:p>
          <a:p>
            <a:pPr algn="ctr">
              <a:lnSpc>
                <a:spcPts val="4822"/>
              </a:lnSpc>
            </a:pPr>
            <a:endParaRPr lang="en-US" sz="3444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algn="ctr">
              <a:lnSpc>
                <a:spcPts val="4822"/>
              </a:lnSpc>
            </a:pPr>
            <a:endParaRPr lang="en-US" sz="3444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395818" y="7557429"/>
            <a:ext cx="5002818" cy="81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Hibernate"/>
                <a:ea typeface="Hibernate"/>
                <a:cs typeface="Hibernate"/>
                <a:sym typeface="Hibernate"/>
              </a:rPr>
              <a:t>-APJ Abdul Kalam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14591" y="-653351"/>
            <a:ext cx="3335222" cy="3026714"/>
          </a:xfrm>
          <a:custGeom>
            <a:avLst/>
            <a:gdLst/>
            <a:ahLst/>
            <a:cxnLst/>
            <a:rect l="l" t="t" r="r" b="b"/>
            <a:pathLst>
              <a:path w="3335222" h="3026714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77434" y="-1093686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48651" y="8858795"/>
            <a:ext cx="2268425" cy="1990543"/>
          </a:xfrm>
          <a:custGeom>
            <a:avLst/>
            <a:gdLst/>
            <a:ahLst/>
            <a:cxnLst/>
            <a:rect l="l" t="t" r="r" b="b"/>
            <a:pathLst>
              <a:path w="2268425" h="1990543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829396">
            <a:off x="16595204" y="61939"/>
            <a:ext cx="3367561" cy="3245487"/>
          </a:xfrm>
          <a:custGeom>
            <a:avLst/>
            <a:gdLst/>
            <a:ahLst/>
            <a:cxnLst/>
            <a:rect l="l" t="t" r="r" b="b"/>
            <a:pathLst>
              <a:path w="3367561" h="3245487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214591" y="3572091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36567" y="4592514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726236">
            <a:off x="13288786" y="-648443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89271" y="-1202197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778935" y="8261739"/>
            <a:ext cx="3287385" cy="3184654"/>
          </a:xfrm>
          <a:custGeom>
            <a:avLst/>
            <a:gdLst/>
            <a:ahLst/>
            <a:cxnLst/>
            <a:rect l="l" t="t" r="r" b="b"/>
            <a:pathLst>
              <a:path w="3287385" h="3184654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8754662">
            <a:off x="5893358" y="-2053103"/>
            <a:ext cx="4176376" cy="3664770"/>
          </a:xfrm>
          <a:custGeom>
            <a:avLst/>
            <a:gdLst/>
            <a:ahLst/>
            <a:cxnLst/>
            <a:rect l="l" t="t" r="r" b="b"/>
            <a:pathLst>
              <a:path w="4176376" h="3664770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28649" y="2373363"/>
            <a:ext cx="3079769" cy="4590366"/>
          </a:xfrm>
          <a:custGeom>
            <a:avLst/>
            <a:gdLst/>
            <a:ahLst/>
            <a:cxnLst/>
            <a:rect l="l" t="t" r="r" b="b"/>
            <a:pathLst>
              <a:path w="3079769" h="4590366">
                <a:moveTo>
                  <a:pt x="0" y="0"/>
                </a:moveTo>
                <a:lnTo>
                  <a:pt x="3079768" y="0"/>
                </a:lnTo>
                <a:lnTo>
                  <a:pt x="3079768" y="4590366"/>
                </a:lnTo>
                <a:lnTo>
                  <a:pt x="0" y="45903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17006" r="-7700" b="-1753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454764" y="2467191"/>
            <a:ext cx="7096778" cy="4841286"/>
          </a:xfrm>
          <a:custGeom>
            <a:avLst/>
            <a:gdLst/>
            <a:ahLst/>
            <a:cxnLst/>
            <a:rect l="l" t="t" r="r" b="b"/>
            <a:pathLst>
              <a:path w="7096778" h="4841286">
                <a:moveTo>
                  <a:pt x="0" y="0"/>
                </a:moveTo>
                <a:lnTo>
                  <a:pt x="7096778" y="0"/>
                </a:lnTo>
                <a:lnTo>
                  <a:pt x="7096778" y="4841286"/>
                </a:lnTo>
                <a:lnTo>
                  <a:pt x="0" y="48412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244</Words>
  <Application>Microsoft Office PowerPoint</Application>
  <PresentationFormat>Custom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Hibernate</vt:lpstr>
      <vt:lpstr>Arial</vt:lpstr>
      <vt:lpstr>Alice</vt:lpstr>
      <vt:lpstr>Montserrat</vt:lpstr>
      <vt:lpstr>Agrandir Medium</vt:lpstr>
      <vt:lpstr>Montserrat Medium</vt:lpstr>
      <vt:lpstr>Calibri</vt:lpstr>
      <vt:lpstr>Libre Baskerville Bold</vt:lpstr>
      <vt:lpstr>Canva Sans</vt:lpstr>
      <vt:lpstr>Libre Baskerville</vt:lpstr>
      <vt:lpstr>Canva Sans Bold</vt:lpstr>
      <vt:lpstr>Times New Roman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>DELL</dc:creator>
  <cp:lastModifiedBy>DELL</cp:lastModifiedBy>
  <cp:revision>2</cp:revision>
  <dcterms:created xsi:type="dcterms:W3CDTF">2006-08-16T00:00:00Z</dcterms:created>
  <dcterms:modified xsi:type="dcterms:W3CDTF">2025-11-02T16:44:40Z</dcterms:modified>
  <dc:identifier>DAG3FRvg2oA</dc:identifier>
</cp:coreProperties>
</file>